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E0C494"/>
    <a:srgbClr val="EEDB98"/>
    <a:srgbClr val="EAEBF0"/>
    <a:srgbClr val="395D4C"/>
    <a:srgbClr val="3F3832"/>
    <a:srgbClr val="3A4053"/>
    <a:srgbClr val="5B6066"/>
    <a:srgbClr val="272A3B"/>
    <a:srgbClr val="967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2" d="100"/>
          <a:sy n="112" d="100"/>
        </p:scale>
        <p:origin x="1662" y="-77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¡Coloque aquí sus datos de contacto!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¡Coloque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ShineKey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Orb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Llavero redondo de cuero PU reciclado con anilla metálica y placa con logotipo de acero inoxidable con acabado de goma. Con revestimiento especial para grabado láser espejo.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633632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Chargelight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Tone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AP864122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Linterna de aluminio reciclado con batería recargable USB integrada (400 mAh) y correa de transporte. Con luz COB de alta potencia con zoom y 3 modos de iluminación. Incluye cable cargador USB.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22075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Zencall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Llavero antistress de ABS reciclado con soporte para móvil integrado y anilla metálica.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" y="552917"/>
            <a:ext cx="5759454" cy="3016853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Conservado, utilizado, recordado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Los accesorios más prácticos, como llaveros y herramientas, siempre se ganan su sitio. Nuestra amplia variedad de prácticos compañeros están hechos para recorrer la distancia dondequiera que la necesidad los lleve.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01993" y="13222529"/>
            <a:ext cx="1686749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Multilevel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Llavero multifuncional de bambú con anilla metálica, regla, imán y dos niveles de burbuja.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Ralhut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Llavero con forma de casa de aluminio reciclado con anilla metálica.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Rambek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Rascador de hielo de ABS reciclado con mango de bambú.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szerszám, fordítólapá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73C99B1-4C10-6DE2-FA0A-0532BA9249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539" y="11533703"/>
            <a:ext cx="1433940" cy="1433940"/>
          </a:xfrm>
          <a:prstGeom prst="rect">
            <a:avLst/>
          </a:prstGeom>
        </p:spPr>
      </p:pic>
      <p:pic>
        <p:nvPicPr>
          <p:cNvPr id="20" name="Kép 19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B3079A0-CDBF-AB66-2A89-1757F2A33A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510" y="11338209"/>
            <a:ext cx="1608111" cy="1608111"/>
          </a:xfrm>
          <a:prstGeom prst="rect">
            <a:avLst/>
          </a:prstGeom>
        </p:spPr>
      </p:pic>
      <p:pic>
        <p:nvPicPr>
          <p:cNvPr id="23" name="Kép 22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D8C0297-E2A2-D97E-3255-F23B347623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0" y="11438808"/>
            <a:ext cx="1535001" cy="15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213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172</cp:revision>
  <cp:lastPrinted>2020-10-14T10:13:42Z</cp:lastPrinted>
  <dcterms:created xsi:type="dcterms:W3CDTF">2020-04-21T06:52:21Z</dcterms:created>
  <dcterms:modified xsi:type="dcterms:W3CDTF">2025-08-14T11:58:18Z</dcterms:modified>
  <cp:category/>
</cp:coreProperties>
</file>